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56" r:id="rId1"/>
  </p:sldMasterIdLst>
  <p:notesMasterIdLst>
    <p:notesMasterId r:id="rId21"/>
  </p:notesMasterIdLst>
  <p:sldIdLst>
    <p:sldId id="256" r:id="rId2"/>
    <p:sldId id="260" r:id="rId3"/>
    <p:sldId id="261" r:id="rId4"/>
    <p:sldId id="267" r:id="rId5"/>
    <p:sldId id="262" r:id="rId6"/>
    <p:sldId id="268" r:id="rId7"/>
    <p:sldId id="270" r:id="rId8"/>
    <p:sldId id="271" r:id="rId9"/>
    <p:sldId id="272" r:id="rId10"/>
    <p:sldId id="273" r:id="rId11"/>
    <p:sldId id="269" r:id="rId12"/>
    <p:sldId id="274" r:id="rId13"/>
    <p:sldId id="275" r:id="rId14"/>
    <p:sldId id="277" r:id="rId15"/>
    <p:sldId id="278" r:id="rId16"/>
    <p:sldId id="279" r:id="rId17"/>
    <p:sldId id="280" r:id="rId18"/>
    <p:sldId id="281" r:id="rId19"/>
    <p:sldId id="28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profil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>
          <a:srgbClr val="FF0000"/>
        </p14:laserClr>
      </p:ext>
      <p:ext uri="{2FDB2607-1784-4EEB-B798-7EB5836EED8A}">
        <p14:showMediaCtrls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"/>
      </p:ext>
    </p:extLst>
  </p:showPr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2624" y="-15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D08E31-1B1E-4EEF-AFDD-A1AA49845FF2}" type="datetimeFigureOut">
              <a:rPr lang="en-US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59E9587-5E90-43D3-9087-50BBA066A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82761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6CF969-9AC0-418B-97E4-53CE868A3D67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77AF8C-B258-4D28-9BE0-BF6F67714C1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BE0669-86A4-4DE9-BBA2-B137621FB60B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EFCECF-0612-4A50-801A-1D65FC3AFBF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F27290-306C-44D8-BBB4-CD15C22C7A05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EAE66-1863-423D-BDAC-048FCA4A000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A2503A-1696-4370-8F4E-6CC91B9D934C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0DBCC-500C-4577-9F51-973ABE2182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D09636-569B-485D-B345-40E6BAE939DA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A7590-4120-4554-B7D2-5D2A50AFABD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DA2C0F-1A3E-4942-A4B5-DC7B8A6AA97C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FC0C8F-518F-416E-BC65-41D309A1C98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65929F-2D43-4419-9B52-D6B9DA44CE14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DBBC82-CC2F-4481-89CF-B716CB0339F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6D8861-3968-4EC6-AB7B-F48B9EC20331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4F048B-EB90-47F3-9C97-B3F710B5F4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5BE71D-2AE9-4A41-8264-095F2B504909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F6C08D-058C-4339-A4A8-0635E6A1FF7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87BD88-5C20-4E11-990F-7D6C6EEFE8FC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4D63A2-B72E-49D9-9B99-B2F96FD343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C8E809-DC6F-4306-97EB-2BBB19A53CD2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6780C-1734-481E-B519-B05ED53F1F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728168A-2700-4E86-A213-AA094DF0612B}" type="datetimeFigureOut">
              <a:rPr lang="en-US" smtClean="0"/>
              <a:pPr>
                <a:defRPr/>
              </a:pPr>
              <a:t>8/17/11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B81E64-DE3C-4257-8DF0-9E6FE7FC49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0" y="-152400"/>
            <a:ext cx="8610600" cy="2133600"/>
          </a:xfrm>
        </p:spPr>
        <p:txBody>
          <a:bodyPr>
            <a:normAutofit fontScale="90000"/>
          </a:bodyPr>
          <a:lstStyle/>
          <a:p>
            <a:r>
              <a:rPr lang="es-MX" sz="8800" dirty="0" smtClean="0"/>
              <a:t> </a:t>
            </a:r>
            <a:r>
              <a:rPr lang="es-MX" sz="9600" dirty="0" smtClean="0"/>
              <a:t>El Imperfecto</a:t>
            </a:r>
            <a:endParaRPr lang="en-US" sz="9600" dirty="0" smtClean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66800" y="3810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/>
              <a:t>How is the imperfect </a:t>
            </a:r>
            <a:r>
              <a:rPr lang="en-US" sz="4000" dirty="0" smtClean="0"/>
              <a:t>conjugated?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</a:t>
            </a:r>
            <a:r>
              <a:rPr lang="en-US" dirty="0" smtClean="0"/>
              <a:t>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8000" dirty="0" err="1" smtClean="0"/>
              <a:t>Caminar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42849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es-ES" sz="5100" b="0" dirty="0" smtClean="0"/>
              <a:t>Comer</a:t>
            </a:r>
          </a:p>
          <a:p>
            <a:r>
              <a:rPr lang="es-ES" sz="5100" dirty="0" smtClean="0"/>
              <a:t>Yo-</a:t>
            </a:r>
            <a:r>
              <a:rPr lang="es-ES" sz="5100" dirty="0"/>
              <a:t>	</a:t>
            </a:r>
            <a:r>
              <a:rPr lang="es-ES" sz="5100" dirty="0" smtClean="0"/>
              <a:t>		 Comer</a:t>
            </a:r>
            <a:r>
              <a:rPr lang="es-ES" sz="5100" dirty="0"/>
              <a:t>+ </a:t>
            </a:r>
            <a:r>
              <a:rPr lang="es-ES" sz="5100" dirty="0" err="1" smtClean="0"/>
              <a:t>ía</a:t>
            </a:r>
            <a:r>
              <a:rPr lang="es-ES" sz="5100" dirty="0" smtClean="0"/>
              <a:t>= Comía</a:t>
            </a:r>
          </a:p>
          <a:p>
            <a:r>
              <a:rPr lang="es-ES" sz="5100" dirty="0" smtClean="0"/>
              <a:t>Tu-			 </a:t>
            </a:r>
            <a:r>
              <a:rPr lang="es-ES" sz="5100" b="0" dirty="0" err="1" smtClean="0"/>
              <a:t>Comer+ías</a:t>
            </a:r>
            <a:r>
              <a:rPr lang="es-ES" sz="5100" b="0" dirty="0"/>
              <a:t>= </a:t>
            </a:r>
            <a:r>
              <a:rPr lang="es-ES" sz="5100" b="0" dirty="0" smtClean="0"/>
              <a:t>Comías</a:t>
            </a:r>
            <a:r>
              <a:rPr lang="es-ES" sz="5100" b="0" dirty="0"/>
              <a:t>	</a:t>
            </a:r>
            <a:r>
              <a:rPr lang="es-ES" sz="5100" dirty="0"/>
              <a:t>	</a:t>
            </a:r>
            <a:endParaRPr lang="es-ES" sz="5100" dirty="0" smtClean="0"/>
          </a:p>
          <a:p>
            <a:r>
              <a:rPr lang="es-ES" sz="5100" dirty="0" smtClean="0"/>
              <a:t>El</a:t>
            </a:r>
            <a:r>
              <a:rPr lang="es-ES" sz="5100" dirty="0"/>
              <a:t>/ </a:t>
            </a:r>
            <a:r>
              <a:rPr lang="es-ES" sz="5100" dirty="0" smtClean="0"/>
              <a:t>Ella/</a:t>
            </a:r>
            <a:r>
              <a:rPr lang="es-ES" sz="5100" dirty="0" err="1" smtClean="0"/>
              <a:t>Ud</a:t>
            </a:r>
            <a:r>
              <a:rPr lang="es-ES" sz="5100" dirty="0" smtClean="0"/>
              <a:t>- 	 	</a:t>
            </a:r>
            <a:r>
              <a:rPr lang="es-ES" sz="5100" dirty="0" err="1" smtClean="0"/>
              <a:t>Comer+ía</a:t>
            </a:r>
            <a:r>
              <a:rPr lang="es-ES" sz="5100" dirty="0"/>
              <a:t>= </a:t>
            </a:r>
            <a:r>
              <a:rPr lang="es-ES" sz="5100" dirty="0" smtClean="0"/>
              <a:t>Comía</a:t>
            </a:r>
            <a:endParaRPr lang="es-ES" sz="5100" dirty="0"/>
          </a:p>
          <a:p>
            <a:r>
              <a:rPr lang="es-ES" sz="5100" b="0" dirty="0" smtClean="0"/>
              <a:t>Ellos</a:t>
            </a:r>
            <a:r>
              <a:rPr lang="es-ES" sz="5100" b="0" dirty="0"/>
              <a:t>, </a:t>
            </a:r>
            <a:r>
              <a:rPr lang="es-ES" sz="5100" b="0" dirty="0" err="1" smtClean="0"/>
              <a:t>Ellas.Uds</a:t>
            </a:r>
            <a:r>
              <a:rPr lang="es-ES" sz="5100" b="0" dirty="0" smtClean="0"/>
              <a:t>.- 	</a:t>
            </a:r>
            <a:r>
              <a:rPr lang="es-ES" sz="5100" b="0" dirty="0" err="1" smtClean="0"/>
              <a:t>Comer+Ían</a:t>
            </a:r>
            <a:r>
              <a:rPr lang="es-ES" sz="5100" b="0" dirty="0" smtClean="0"/>
              <a:t>=Comían </a:t>
            </a:r>
            <a:endParaRPr lang="es-ES" sz="5100" b="0" dirty="0"/>
          </a:p>
          <a:p>
            <a:r>
              <a:rPr lang="es-ES" sz="5100" b="0" dirty="0" smtClean="0"/>
              <a:t>Nosotros -</a:t>
            </a:r>
            <a:r>
              <a:rPr lang="es-ES" sz="5100" b="0" dirty="0"/>
              <a:t>	</a:t>
            </a:r>
            <a:r>
              <a:rPr lang="es-ES" sz="5100" b="0" dirty="0" smtClean="0"/>
              <a:t>	 </a:t>
            </a:r>
            <a:r>
              <a:rPr lang="es-ES" sz="5100" b="0" dirty="0" err="1" smtClean="0"/>
              <a:t>Comer+íamos</a:t>
            </a:r>
            <a:r>
              <a:rPr lang="es-ES" sz="5100" b="0" dirty="0" smtClean="0"/>
              <a:t>=Comíamos</a:t>
            </a:r>
            <a:endParaRPr lang="es-ES" sz="5100" b="0" dirty="0"/>
          </a:p>
          <a:p>
            <a:r>
              <a:rPr lang="es-ES" sz="3200" b="0" dirty="0"/>
              <a:t>			</a:t>
            </a:r>
          </a:p>
          <a:p>
            <a:r>
              <a:rPr lang="es-ES" sz="3200" dirty="0"/>
              <a:t>	</a:t>
            </a:r>
            <a:endParaRPr lang="es-ES" sz="3200" dirty="0" smtClean="0"/>
          </a:p>
          <a:p>
            <a:endParaRPr lang="es-ES" sz="2400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8188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</a:t>
            </a:r>
            <a:r>
              <a:rPr lang="en-US" dirty="0" smtClean="0"/>
              <a:t>it?..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Pintar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0161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</a:t>
            </a:r>
            <a:r>
              <a:rPr lang="en-US" dirty="0" smtClean="0"/>
              <a:t>it?…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Tener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6507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Which </a:t>
            </a:r>
            <a:r>
              <a:rPr lang="en-US" dirty="0"/>
              <a:t>ending is it</a:t>
            </a:r>
            <a:r>
              <a:rPr lang="en-US" dirty="0" smtClean="0"/>
              <a:t>?…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/>
              <a:t>Leer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11439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it?…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Praticticar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54912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it?…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Beber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7208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it?…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Escribir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61997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it?…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8000" dirty="0" err="1" smtClean="0"/>
              <a:t>Abrir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33948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it?…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Estudiar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07475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304800" y="-304800"/>
            <a:ext cx="7520940" cy="3713922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To conjugate regular -ar verbs in the imperfect, simply drop the ending (-ar) and add one of the following: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100628"/>
            <a:ext cx="7520940" cy="3579849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sz="3600" dirty="0" err="1" smtClean="0"/>
              <a:t>Yo</a:t>
            </a:r>
            <a:r>
              <a:rPr lang="en-US" sz="3600" dirty="0" smtClean="0"/>
              <a:t>				aba</a:t>
            </a:r>
          </a:p>
          <a:p>
            <a:r>
              <a:rPr lang="en-US" sz="3600" dirty="0" err="1" smtClean="0"/>
              <a:t>Tu</a:t>
            </a:r>
            <a:r>
              <a:rPr lang="en-US" sz="3600" dirty="0" smtClean="0"/>
              <a:t>				</a:t>
            </a:r>
            <a:r>
              <a:rPr lang="en-US" sz="3600" dirty="0" err="1" smtClean="0"/>
              <a:t>abas</a:t>
            </a:r>
            <a:endParaRPr lang="en-US" sz="3600" dirty="0"/>
          </a:p>
          <a:p>
            <a:r>
              <a:rPr lang="en-US" sz="3600" dirty="0" smtClean="0"/>
              <a:t>El/Ella/</a:t>
            </a:r>
            <a:r>
              <a:rPr lang="en-US" sz="3600" dirty="0" err="1" smtClean="0"/>
              <a:t>Ud</a:t>
            </a:r>
            <a:r>
              <a:rPr lang="en-US" sz="3600" dirty="0" smtClean="0"/>
              <a:t>.		aba</a:t>
            </a:r>
          </a:p>
          <a:p>
            <a:r>
              <a:rPr lang="en-US" sz="3600" dirty="0" err="1" smtClean="0"/>
              <a:t>Nosotros</a:t>
            </a:r>
            <a:r>
              <a:rPr lang="en-US" sz="3600" dirty="0" smtClean="0"/>
              <a:t>			</a:t>
            </a:r>
            <a:r>
              <a:rPr lang="en-US" sz="3600" dirty="0" err="1" smtClean="0"/>
              <a:t>ábamos</a:t>
            </a:r>
            <a:endParaRPr lang="en-US" sz="3600" dirty="0"/>
          </a:p>
          <a:p>
            <a:r>
              <a:rPr lang="en-US" sz="3600" dirty="0" err="1" smtClean="0"/>
              <a:t>Ellos</a:t>
            </a:r>
            <a:r>
              <a:rPr lang="en-US" sz="3600" dirty="0" smtClean="0"/>
              <a:t>/</a:t>
            </a:r>
            <a:r>
              <a:rPr lang="en-US" sz="3600" dirty="0" err="1" smtClean="0"/>
              <a:t>Ellas</a:t>
            </a:r>
            <a:r>
              <a:rPr lang="en-US" sz="3600" dirty="0" smtClean="0"/>
              <a:t>/</a:t>
            </a:r>
            <a:r>
              <a:rPr lang="en-US" sz="3600" dirty="0" err="1" smtClean="0"/>
              <a:t>Uds</a:t>
            </a:r>
            <a:r>
              <a:rPr lang="en-US" sz="3600" dirty="0" smtClean="0"/>
              <a:t>.	</a:t>
            </a:r>
            <a:r>
              <a:rPr lang="en-US" sz="3600" dirty="0" err="1" smtClean="0"/>
              <a:t>aban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6012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3191"/>
            <a:ext cx="8077200" cy="1851991"/>
          </a:xfrm>
        </p:spPr>
        <p:txBody>
          <a:bodyPr/>
          <a:lstStyle/>
          <a:p>
            <a:pPr algn="ctr"/>
            <a:r>
              <a:rPr lang="en-US" dirty="0"/>
              <a:t>To conjugate regular </a:t>
            </a:r>
            <a:r>
              <a:rPr lang="en-US" dirty="0" smtClean="0"/>
              <a:t>–</a:t>
            </a:r>
            <a:r>
              <a:rPr lang="en-US" dirty="0" err="1" smtClean="0"/>
              <a:t>Er</a:t>
            </a:r>
            <a:r>
              <a:rPr lang="en-US" dirty="0" smtClean="0"/>
              <a:t>/IR </a:t>
            </a:r>
            <a:r>
              <a:rPr lang="en-US" dirty="0"/>
              <a:t>verbs in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imperfect</a:t>
            </a:r>
            <a:r>
              <a:rPr lang="en-US" dirty="0"/>
              <a:t>, </a:t>
            </a:r>
            <a:r>
              <a:rPr lang="en-US" i="1" dirty="0"/>
              <a:t>simply drop the ending </a:t>
            </a:r>
            <a:r>
              <a:rPr lang="en-US" i="1" dirty="0" smtClean="0"/>
              <a:t>(ER/IR) </a:t>
            </a:r>
            <a:r>
              <a:rPr lang="en-US" i="1" dirty="0"/>
              <a:t>and add one of </a:t>
            </a:r>
            <a:r>
              <a:rPr lang="en-US" dirty="0"/>
              <a:t>the following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515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sz="2800" b="0" dirty="0" smtClean="0"/>
              <a:t>Cantar</a:t>
            </a:r>
          </a:p>
          <a:p>
            <a:r>
              <a:rPr lang="en-US" sz="2800" dirty="0" err="1" smtClean="0"/>
              <a:t>Yo</a:t>
            </a:r>
            <a:r>
              <a:rPr lang="en-US" sz="2800" dirty="0" smtClean="0"/>
              <a:t>-			Cant</a:t>
            </a:r>
            <a:r>
              <a:rPr lang="en-US" sz="2800" strike="sngStrike" dirty="0" smtClean="0"/>
              <a:t>ar</a:t>
            </a:r>
            <a:r>
              <a:rPr lang="en-US" sz="2800" dirty="0" smtClean="0"/>
              <a:t> + aba= </a:t>
            </a:r>
            <a:r>
              <a:rPr lang="en-US" sz="2800" dirty="0" err="1" smtClean="0"/>
              <a:t>Cantaba</a:t>
            </a:r>
            <a:endParaRPr lang="en-US" sz="2800" dirty="0" smtClean="0"/>
          </a:p>
          <a:p>
            <a:r>
              <a:rPr lang="en-US" sz="2800" b="0" dirty="0" err="1" smtClean="0"/>
              <a:t>Tú</a:t>
            </a:r>
            <a:r>
              <a:rPr lang="en-US" sz="2800" b="0" dirty="0" smtClean="0"/>
              <a:t>-			</a:t>
            </a:r>
            <a:r>
              <a:rPr lang="en-US" sz="2800" b="0" dirty="0" err="1" smtClean="0"/>
              <a:t>Cantar+abas</a:t>
            </a:r>
            <a:r>
              <a:rPr lang="en-US" sz="2800" b="0" dirty="0"/>
              <a:t>= </a:t>
            </a:r>
            <a:r>
              <a:rPr lang="en-US" sz="2800" b="0" dirty="0" err="1" smtClean="0"/>
              <a:t>Cantabas</a:t>
            </a:r>
            <a:endParaRPr lang="en-US" sz="2800" b="0" dirty="0" smtClean="0"/>
          </a:p>
          <a:p>
            <a:r>
              <a:rPr lang="es-ES" sz="2800" dirty="0" smtClean="0"/>
              <a:t>El/Ella/Ud.-		Cantar+ </a:t>
            </a:r>
            <a:r>
              <a:rPr lang="es-ES" sz="2800" dirty="0"/>
              <a:t>aba= </a:t>
            </a:r>
            <a:r>
              <a:rPr lang="es-ES" sz="2800" dirty="0" smtClean="0"/>
              <a:t>Cantaba</a:t>
            </a:r>
          </a:p>
          <a:p>
            <a:r>
              <a:rPr lang="es-ES" sz="2800" b="0" dirty="0" smtClean="0"/>
              <a:t>Ellos/Ellas/Uds.-	Cantar </a:t>
            </a:r>
            <a:r>
              <a:rPr lang="es-ES" sz="2800" b="0" dirty="0"/>
              <a:t>+ </a:t>
            </a:r>
            <a:r>
              <a:rPr lang="es-ES" sz="2800" b="0" dirty="0" err="1" smtClean="0"/>
              <a:t>aban</a:t>
            </a:r>
            <a:r>
              <a:rPr lang="es-ES" sz="2800" b="0" dirty="0" smtClean="0"/>
              <a:t>= Cantaban</a:t>
            </a:r>
          </a:p>
          <a:p>
            <a:r>
              <a:rPr lang="es-ES" sz="2800" b="0" dirty="0" smtClean="0"/>
              <a:t>Nosotros-		Cantar </a:t>
            </a:r>
            <a:r>
              <a:rPr lang="es-ES" sz="2800" b="0" dirty="0"/>
              <a:t>+ </a:t>
            </a:r>
            <a:r>
              <a:rPr lang="es-ES" sz="2800" b="0" dirty="0" err="1" smtClean="0"/>
              <a:t>ábamos</a:t>
            </a:r>
            <a:r>
              <a:rPr lang="es-ES" sz="2800" b="0" dirty="0"/>
              <a:t>= Cantábamos</a:t>
            </a:r>
          </a:p>
          <a:p>
            <a:endParaRPr lang="es-ES" sz="2800" b="0" dirty="0"/>
          </a:p>
          <a:p>
            <a:r>
              <a:rPr lang="es-ES" sz="2800" b="0" dirty="0" smtClean="0"/>
              <a:t>*</a:t>
            </a:r>
            <a:r>
              <a:rPr lang="es-ES" sz="2800" b="0" dirty="0"/>
              <a:t>Note, only Nosotros </a:t>
            </a:r>
            <a:r>
              <a:rPr lang="es-ES" sz="2800" b="0" dirty="0" err="1"/>
              <a:t>form</a:t>
            </a:r>
            <a:r>
              <a:rPr lang="es-ES" sz="2800" b="0" dirty="0"/>
              <a:t> has </a:t>
            </a:r>
            <a:r>
              <a:rPr lang="es-ES" sz="2800" b="0" dirty="0" err="1"/>
              <a:t>an</a:t>
            </a:r>
            <a:r>
              <a:rPr lang="es-ES" sz="2800" b="0" dirty="0"/>
              <a:t> </a:t>
            </a:r>
            <a:r>
              <a:rPr lang="es-ES" sz="2800" b="0" dirty="0" err="1"/>
              <a:t>accent</a:t>
            </a:r>
            <a:r>
              <a:rPr lang="es-ES" sz="2800" b="0" dirty="0" smtClean="0"/>
              <a:t>! And Yo and </a:t>
            </a:r>
            <a:r>
              <a:rPr lang="es-ES" sz="2800" b="0" dirty="0" err="1" smtClean="0"/>
              <a:t>Ell</a:t>
            </a:r>
            <a:r>
              <a:rPr lang="es-ES" sz="2800" b="0" dirty="0" smtClean="0"/>
              <a:t>/</a:t>
            </a:r>
            <a:r>
              <a:rPr lang="es-ES" sz="2800" b="0" dirty="0" err="1" smtClean="0"/>
              <a:t>Ella.Ud</a:t>
            </a:r>
            <a:r>
              <a:rPr lang="es-ES" sz="2800" b="0" dirty="0" smtClean="0"/>
              <a:t>. Are </a:t>
            </a:r>
            <a:r>
              <a:rPr lang="es-ES" sz="2800" b="0" dirty="0" err="1" smtClean="0"/>
              <a:t>the</a:t>
            </a:r>
            <a:r>
              <a:rPr lang="es-ES" sz="2800" b="0" dirty="0" smtClean="0"/>
              <a:t> </a:t>
            </a:r>
            <a:r>
              <a:rPr lang="es-ES" sz="2800" b="0" dirty="0" err="1" smtClean="0"/>
              <a:t>same</a:t>
            </a:r>
            <a:r>
              <a:rPr lang="es-ES" sz="2800" b="0" dirty="0" smtClean="0"/>
              <a:t>.</a:t>
            </a:r>
            <a:endParaRPr lang="es-ES" sz="2800" b="0" dirty="0"/>
          </a:p>
          <a:p>
            <a:endParaRPr lang="es-ES" sz="2800" b="0" dirty="0" smtClean="0"/>
          </a:p>
          <a:p>
            <a:endParaRPr lang="es-ES" sz="2800" b="0" dirty="0"/>
          </a:p>
          <a:p>
            <a:endParaRPr lang="es-ES" sz="2800" dirty="0"/>
          </a:p>
          <a:p>
            <a:endParaRPr lang="es-ES" sz="2800" dirty="0"/>
          </a:p>
          <a:p>
            <a:endParaRPr lang="es-ES" sz="2800" b="0" dirty="0"/>
          </a:p>
          <a:p>
            <a:endParaRPr lang="en-US" sz="2800" b="0" dirty="0"/>
          </a:p>
          <a:p>
            <a:endParaRPr lang="en-US" sz="2800" b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does it all work?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2374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ER/IR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482840" cy="4614372"/>
          </a:xfrm>
        </p:spPr>
        <p:txBody>
          <a:bodyPr>
            <a:noAutofit/>
          </a:bodyPr>
          <a:lstStyle/>
          <a:p>
            <a:r>
              <a:rPr lang="es-ES" sz="4800" dirty="0"/>
              <a:t>Yo		</a:t>
            </a:r>
            <a:r>
              <a:rPr lang="es-ES" sz="4800" dirty="0" smtClean="0"/>
              <a:t>			</a:t>
            </a:r>
            <a:r>
              <a:rPr lang="es-ES" sz="4800" dirty="0" err="1" smtClean="0"/>
              <a:t>ía</a:t>
            </a:r>
            <a:r>
              <a:rPr lang="es-ES" sz="4800" dirty="0"/>
              <a:t>		</a:t>
            </a:r>
          </a:p>
          <a:p>
            <a:r>
              <a:rPr lang="es-ES" sz="4800" dirty="0"/>
              <a:t>Tu				</a:t>
            </a:r>
            <a:r>
              <a:rPr lang="es-ES" sz="4800" dirty="0" smtClean="0"/>
              <a:t>	</a:t>
            </a:r>
            <a:r>
              <a:rPr lang="es-ES" sz="4800" dirty="0" err="1" smtClean="0"/>
              <a:t>ías</a:t>
            </a:r>
            <a:endParaRPr lang="es-ES" sz="4800" dirty="0"/>
          </a:p>
          <a:p>
            <a:r>
              <a:rPr lang="es-ES" sz="4800" dirty="0" smtClean="0"/>
              <a:t>El/ Ella/</a:t>
            </a:r>
            <a:r>
              <a:rPr lang="es-ES" sz="4800" dirty="0" err="1" smtClean="0"/>
              <a:t>Ud</a:t>
            </a:r>
            <a:r>
              <a:rPr lang="es-ES" sz="4800" dirty="0" smtClean="0"/>
              <a:t>		</a:t>
            </a:r>
            <a:r>
              <a:rPr lang="es-ES" sz="4800" dirty="0" err="1" smtClean="0"/>
              <a:t>ía</a:t>
            </a:r>
            <a:endParaRPr lang="es-ES" sz="4800" dirty="0"/>
          </a:p>
          <a:p>
            <a:r>
              <a:rPr lang="es-ES" sz="4800" dirty="0" smtClean="0"/>
              <a:t>Nosotros 			</a:t>
            </a:r>
            <a:r>
              <a:rPr lang="es-ES" sz="4800" dirty="0" err="1" smtClean="0"/>
              <a:t>íamos</a:t>
            </a:r>
            <a:endParaRPr lang="es-ES" sz="4800" dirty="0"/>
          </a:p>
          <a:p>
            <a:r>
              <a:rPr lang="es-ES" sz="4800" dirty="0" smtClean="0"/>
              <a:t>Ellos, </a:t>
            </a:r>
            <a:r>
              <a:rPr lang="es-ES" sz="4800" dirty="0" err="1" smtClean="0"/>
              <a:t>Ellas.Uds</a:t>
            </a:r>
            <a:r>
              <a:rPr lang="es-ES" sz="4800" dirty="0" smtClean="0"/>
              <a:t>.	</a:t>
            </a:r>
            <a:r>
              <a:rPr lang="es-ES" sz="4800" dirty="0" err="1" smtClean="0"/>
              <a:t>Ían</a:t>
            </a:r>
            <a:endParaRPr lang="es-ES" sz="4800" dirty="0" smtClean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09361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s-ES" dirty="0" smtClean="0"/>
          </a:p>
          <a:p>
            <a:pPr algn="ctr"/>
            <a:r>
              <a:rPr lang="es-ES" sz="4500" dirty="0" smtClean="0"/>
              <a:t>Vivir</a:t>
            </a:r>
          </a:p>
          <a:p>
            <a:r>
              <a:rPr lang="es-ES" sz="4500" dirty="0" smtClean="0"/>
              <a:t>Yo-</a:t>
            </a:r>
            <a:r>
              <a:rPr lang="es-ES" sz="4500" dirty="0"/>
              <a:t>		</a:t>
            </a:r>
            <a:r>
              <a:rPr lang="es-ES" sz="4500" dirty="0" smtClean="0"/>
              <a:t>	 Vivir+ </a:t>
            </a:r>
            <a:r>
              <a:rPr lang="es-ES" sz="4500" dirty="0" err="1"/>
              <a:t>ía</a:t>
            </a:r>
            <a:r>
              <a:rPr lang="es-ES" sz="4500" dirty="0"/>
              <a:t>= </a:t>
            </a:r>
            <a:r>
              <a:rPr lang="es-ES" sz="4500" dirty="0" smtClean="0"/>
              <a:t>Vivía</a:t>
            </a:r>
          </a:p>
          <a:p>
            <a:r>
              <a:rPr lang="es-ES" sz="4500" b="0" dirty="0" smtClean="0"/>
              <a:t>Tu-			</a:t>
            </a:r>
            <a:r>
              <a:rPr lang="es-ES" sz="4500" b="0" dirty="0" err="1" smtClean="0"/>
              <a:t>Vivir+ías</a:t>
            </a:r>
            <a:r>
              <a:rPr lang="es-ES" sz="4500" b="0" dirty="0" smtClean="0"/>
              <a:t>= Vivías		</a:t>
            </a:r>
          </a:p>
          <a:p>
            <a:r>
              <a:rPr lang="es-ES" sz="4500" dirty="0" smtClean="0"/>
              <a:t>El</a:t>
            </a:r>
            <a:r>
              <a:rPr lang="es-ES" sz="4500" dirty="0"/>
              <a:t>/ Ella/</a:t>
            </a:r>
            <a:r>
              <a:rPr lang="es-ES" sz="4500" dirty="0" err="1"/>
              <a:t>Ud</a:t>
            </a:r>
            <a:r>
              <a:rPr lang="es-ES" sz="4500" dirty="0"/>
              <a:t>- 	 	</a:t>
            </a:r>
            <a:r>
              <a:rPr lang="es-ES" sz="4500" dirty="0" err="1" smtClean="0"/>
              <a:t>Vivir+ía</a:t>
            </a:r>
            <a:r>
              <a:rPr lang="es-ES" sz="4500" dirty="0"/>
              <a:t>= </a:t>
            </a:r>
            <a:r>
              <a:rPr lang="es-ES" sz="4500" dirty="0" smtClean="0"/>
              <a:t>Vivía</a:t>
            </a:r>
            <a:endParaRPr lang="es-ES" sz="4500" dirty="0"/>
          </a:p>
          <a:p>
            <a:r>
              <a:rPr lang="es-ES" sz="4500" b="0" dirty="0"/>
              <a:t>Ellos, </a:t>
            </a:r>
            <a:r>
              <a:rPr lang="es-ES" sz="4500" b="0" dirty="0" smtClean="0"/>
              <a:t>Ellas/Uds</a:t>
            </a:r>
            <a:r>
              <a:rPr lang="es-ES" sz="4500" b="0" dirty="0"/>
              <a:t>.- 	</a:t>
            </a:r>
            <a:r>
              <a:rPr lang="es-ES" sz="4500" b="0" dirty="0" smtClean="0"/>
              <a:t>Vivir+Ían=Vivían </a:t>
            </a:r>
            <a:endParaRPr lang="es-ES" sz="4500" b="0" dirty="0"/>
          </a:p>
          <a:p>
            <a:r>
              <a:rPr lang="es-ES" sz="4500" b="0" dirty="0"/>
              <a:t>Nosotros -		 </a:t>
            </a:r>
            <a:r>
              <a:rPr lang="es-ES" sz="4500" b="0" dirty="0" err="1" smtClean="0"/>
              <a:t>Vivir+íamos</a:t>
            </a:r>
            <a:r>
              <a:rPr lang="es-ES" sz="4500" b="0" dirty="0" smtClean="0"/>
              <a:t>=Vivíamos</a:t>
            </a:r>
            <a:endParaRPr lang="es-ES" sz="4500" b="0" dirty="0"/>
          </a:p>
          <a:p>
            <a:r>
              <a:rPr lang="es-ES" sz="4500" b="0" dirty="0"/>
              <a:t>			</a:t>
            </a:r>
          </a:p>
          <a:p>
            <a:r>
              <a:rPr lang="es-ES" sz="4500" b="0" dirty="0"/>
              <a:t>	</a:t>
            </a:r>
          </a:p>
          <a:p>
            <a:endParaRPr lang="en-US" sz="45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475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Which ending is it?..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/>
              <a:t>Comer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9554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Which ending is </a:t>
            </a:r>
            <a:r>
              <a:rPr lang="en-US" dirty="0" smtClean="0"/>
              <a:t>it?…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 smtClean="0"/>
              <a:t>Hablar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4227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</TotalTime>
  <Words>438</Words>
  <Application>Microsoft Macintosh PowerPoint</Application>
  <PresentationFormat>On-screen Show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Angles</vt:lpstr>
      <vt:lpstr> El Imperfecto</vt:lpstr>
      <vt:lpstr>To conjugate regular -ar verbs in the imperfect, simply drop the ending (-ar) and add one of the following:</vt:lpstr>
      <vt:lpstr>Ar verbs</vt:lpstr>
      <vt:lpstr>To conjugate regular –Er/IR verbs in the  imperfect, simply drop the ending (ER/IR) and add one of the following:</vt:lpstr>
      <vt:lpstr>How does it all work?</vt:lpstr>
      <vt:lpstr>ER/IR </vt:lpstr>
      <vt:lpstr>How Does it work?</vt:lpstr>
      <vt:lpstr>Which ending is it?..</vt:lpstr>
      <vt:lpstr>Which ending is it?…</vt:lpstr>
      <vt:lpstr>Which ending is it?</vt:lpstr>
      <vt:lpstr>How does it work?</vt:lpstr>
      <vt:lpstr>Which ending is it?..</vt:lpstr>
      <vt:lpstr>Which ending is it?…</vt:lpstr>
      <vt:lpstr>Which ending is it?…</vt:lpstr>
      <vt:lpstr>Which ending is it?…</vt:lpstr>
      <vt:lpstr>Which ending is it?…</vt:lpstr>
      <vt:lpstr>Which ending is it?…</vt:lpstr>
      <vt:lpstr>Which ending is it?…</vt:lpstr>
      <vt:lpstr>Which ending is it?…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Ecuador </dc:title>
  <dc:creator>USER#1</dc:creator>
  <cp:lastModifiedBy>IT</cp:lastModifiedBy>
  <cp:revision>55</cp:revision>
  <dcterms:created xsi:type="dcterms:W3CDTF">2011-08-18T06:55:29Z</dcterms:created>
  <dcterms:modified xsi:type="dcterms:W3CDTF">2011-08-18T07:29:43Z</dcterms:modified>
</cp:coreProperties>
</file>